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23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95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395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543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69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051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934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243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039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051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705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90D0F-E32A-4BB0-98F1-7E1B52FCD3F6}" type="datetimeFigureOut">
              <a:rPr lang="th-TH" smtClean="0"/>
              <a:t>14/10/61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7D598-CF2F-4C72-959B-ECA27AFB7D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387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760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986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6154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นำเสนอทางหน้าจอ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2</cp:revision>
  <dcterms:created xsi:type="dcterms:W3CDTF">2018-10-12T09:18:06Z</dcterms:created>
  <dcterms:modified xsi:type="dcterms:W3CDTF">2018-10-13T23:39:01Z</dcterms:modified>
</cp:coreProperties>
</file>