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0D0F-E32A-4BB0-98F1-7E1B52FCD3F6}" type="datetimeFigureOut">
              <a:rPr lang="th-TH" smtClean="0"/>
              <a:t>14/10/61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D598-CF2F-4C72-959B-ECA27AFB7D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623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0D0F-E32A-4BB0-98F1-7E1B52FCD3F6}" type="datetimeFigureOut">
              <a:rPr lang="th-TH" smtClean="0"/>
              <a:t>14/10/61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D598-CF2F-4C72-959B-ECA27AFB7D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0954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0D0F-E32A-4BB0-98F1-7E1B52FCD3F6}" type="datetimeFigureOut">
              <a:rPr lang="th-TH" smtClean="0"/>
              <a:t>14/10/61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D598-CF2F-4C72-959B-ECA27AFB7D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23954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0D0F-E32A-4BB0-98F1-7E1B52FCD3F6}" type="datetimeFigureOut">
              <a:rPr lang="th-TH" smtClean="0"/>
              <a:t>14/10/61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D598-CF2F-4C72-959B-ECA27AFB7D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65436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0D0F-E32A-4BB0-98F1-7E1B52FCD3F6}" type="datetimeFigureOut">
              <a:rPr lang="th-TH" smtClean="0"/>
              <a:t>14/10/61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D598-CF2F-4C72-959B-ECA27AFB7D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869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0D0F-E32A-4BB0-98F1-7E1B52FCD3F6}" type="datetimeFigureOut">
              <a:rPr lang="th-TH" smtClean="0"/>
              <a:t>14/10/61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D598-CF2F-4C72-959B-ECA27AFB7D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90513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0D0F-E32A-4BB0-98F1-7E1B52FCD3F6}" type="datetimeFigureOut">
              <a:rPr lang="th-TH" smtClean="0"/>
              <a:t>14/10/61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D598-CF2F-4C72-959B-ECA27AFB7D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9346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0D0F-E32A-4BB0-98F1-7E1B52FCD3F6}" type="datetimeFigureOut">
              <a:rPr lang="th-TH" smtClean="0"/>
              <a:t>14/10/61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D598-CF2F-4C72-959B-ECA27AFB7D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2437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0D0F-E32A-4BB0-98F1-7E1B52FCD3F6}" type="datetimeFigureOut">
              <a:rPr lang="th-TH" smtClean="0"/>
              <a:t>14/10/61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D598-CF2F-4C72-959B-ECA27AFB7D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0393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0D0F-E32A-4BB0-98F1-7E1B52FCD3F6}" type="datetimeFigureOut">
              <a:rPr lang="th-TH" smtClean="0"/>
              <a:t>14/10/61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D598-CF2F-4C72-959B-ECA27AFB7D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9051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0D0F-E32A-4BB0-98F1-7E1B52FCD3F6}" type="datetimeFigureOut">
              <a:rPr lang="th-TH" smtClean="0"/>
              <a:t>14/10/61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D598-CF2F-4C72-959B-ECA27AFB7D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7051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0D0F-E32A-4BB0-98F1-7E1B52FCD3F6}" type="datetimeFigureOut">
              <a:rPr lang="th-TH" smtClean="0"/>
              <a:t>14/10/61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7D598-CF2F-4C72-959B-ECA27AFB7D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3879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7608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9862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461544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นำเสนอทางหน้าจอ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2</cp:revision>
  <dcterms:created xsi:type="dcterms:W3CDTF">2018-10-12T09:18:06Z</dcterms:created>
  <dcterms:modified xsi:type="dcterms:W3CDTF">2018-10-13T23:39:01Z</dcterms:modified>
</cp:coreProperties>
</file>