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2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77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0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90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75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879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86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061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604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171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63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0996A-5D36-4C76-9A31-215BF68E02CE}" type="datetimeFigureOut">
              <a:rPr lang="th-TH" smtClean="0"/>
              <a:t>14/10/61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41F1-9F9E-4103-9152-F0F900BE4AC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697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7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66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8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สีเขียว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สีเขียว</Template>
  <TotalTime>8</TotalTime>
  <Words>0</Words>
  <Application>Microsoft Office PowerPoint</Application>
  <PresentationFormat>นำเสนอทางหน้าจอ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สีเขียว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2018-10-13T23:28:30Z</dcterms:created>
  <dcterms:modified xsi:type="dcterms:W3CDTF">2018-10-13T23:37:14Z</dcterms:modified>
</cp:coreProperties>
</file>